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205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01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74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79.svg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10" Type="http://schemas.openxmlformats.org/officeDocument/2006/relationships/image" Target="../media/image78.png"/><Relationship Id="rId19" Type="http://schemas.openxmlformats.org/officeDocument/2006/relationships/image" Target="../media/image56.svg"/><Relationship Id="rId4" Type="http://schemas.openxmlformats.org/officeDocument/2006/relationships/image" Target="../media/image75.svg"/><Relationship Id="rId9" Type="http://schemas.openxmlformats.org/officeDocument/2006/relationships/image" Target="../media/image77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1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286" y="11163300"/>
            <a:ext cx="8548168" cy="191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500" dirty="0">
                <a:solidFill>
                  <a:srgbClr val="FFFFFF">
                    <a:alpha val="100000"/>
                  </a:srgbClr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by Idunno &amp; </a:t>
            </a:r>
            <a:endParaRPr lang="en-US" sz="4500" dirty="0"/>
          </a:p>
          <a:p>
            <a:pPr marL="0" indent="0" algn="l">
              <a:buNone/>
            </a:pPr>
            <a:r>
              <a:rPr lang="en-US" sz="4500" dirty="0">
                <a:solidFill>
                  <a:srgbClr val="FFFFFF">
                    <a:alpha val="100000"/>
                  </a:srgbClr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Q-Hackathon 2025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2184673" y="2641600"/>
            <a:ext cx="8357645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990432" y="1829635"/>
            <a:ext cx="13942109" cy="568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Smarter Shopping</a:t>
            </a:r>
            <a:endParaRPr lang="en-US" sz="11000" dirty="0"/>
          </a:p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for a</a:t>
            </a:r>
          </a:p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Greener World</a:t>
            </a:r>
            <a:endParaRPr lang="en-US" sz="11000" dirty="0"/>
          </a:p>
        </p:txBody>
      </p:sp>
      <p:pic>
        <p:nvPicPr>
          <p:cNvPr id="13" name="Image 8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3749" y="3549374"/>
            <a:ext cx="11261032" cy="9229403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21035" y="3753243"/>
            <a:ext cx="9508925" cy="7707384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2150" y="5474604"/>
            <a:ext cx="938288" cy="938170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82169" y="5904568"/>
            <a:ext cx="78252" cy="78308"/>
          </a:xfrm>
          <a:prstGeom prst="rect">
            <a:avLst/>
          </a:prstGeom>
        </p:spPr>
      </p:pic>
      <p:pic>
        <p:nvPicPr>
          <p:cNvPr id="17" name="Image 12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82206" y="5653901"/>
            <a:ext cx="78262" cy="219699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82206" y="6013792"/>
            <a:ext cx="78262" cy="219169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313052" y="5964837"/>
            <a:ext cx="230368" cy="268120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313083" y="5653977"/>
            <a:ext cx="237607" cy="268798"/>
          </a:xfrm>
          <a:prstGeom prst="rect">
            <a:avLst/>
          </a:prstGeom>
        </p:spPr>
      </p:pic>
      <p:pic>
        <p:nvPicPr>
          <p:cNvPr id="21" name="Image 16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691864" y="5649747"/>
            <a:ext cx="240677" cy="278580"/>
          </a:xfrm>
          <a:prstGeom prst="rect">
            <a:avLst/>
          </a:prstGeom>
        </p:spPr>
      </p:pic>
      <p:pic>
        <p:nvPicPr>
          <p:cNvPr id="22" name="Image 17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691864" y="5959050"/>
            <a:ext cx="240677" cy="2786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51658C-87DA-1B0B-3908-A4D3129C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88" y="10963204"/>
            <a:ext cx="994845" cy="9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44330" y="0"/>
            <a:ext cx="12193524" cy="13716000"/>
          </a:xfrm>
          <a:prstGeom prst="rect">
            <a:avLst/>
          </a:prstGeom>
          <a:solidFill>
            <a:srgbClr val="F9D1D2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556" y="990600"/>
            <a:ext cx="15597549" cy="127254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4662" y="2509344"/>
            <a:ext cx="2241353" cy="1106529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3372" y="1993900"/>
            <a:ext cx="2451406" cy="1648857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635" y="2582180"/>
            <a:ext cx="1957418" cy="966355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8375" y="6413500"/>
            <a:ext cx="1854432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63283" y="0"/>
            <a:ext cx="12523765" cy="137160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2032254" y="2781300"/>
            <a:ext cx="8154419" cy="8153400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0676" y="3937000"/>
            <a:ext cx="3099187" cy="5321300"/>
          </a:xfrm>
          <a:prstGeom prst="rect">
            <a:avLst/>
          </a:prstGeom>
        </p:spPr>
      </p:pic>
      <p:pic>
        <p:nvPicPr>
          <p:cNvPr id="10" name="qhack-phone-video">
            <a:hlinkClick r:id="" action="ppaction://media"/>
            <a:extLst>
              <a:ext uri="{FF2B5EF4-FFF2-40B4-BE49-F238E27FC236}">
                <a16:creationId xmlns:a16="http://schemas.microsoft.com/office/drawing/2014/main" id="{93EEE7F8-712F-E1B9-AE2C-1844534D7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410040" y="804173"/>
            <a:ext cx="5430250" cy="12086327"/>
          </a:xfrm>
          <a:prstGeom prst="roundRect">
            <a:avLst>
              <a:gd name="adj" fmla="val 4577"/>
            </a:avLst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0B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4369346" y="-1485900"/>
            <a:ext cx="17439280" cy="17437100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14898962" y="3282950"/>
            <a:ext cx="6782648" cy="7264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4898962" y="3282950"/>
            <a:ext cx="6782648" cy="38481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4898962" y="3282950"/>
            <a:ext cx="7057849" cy="27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65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📖 Your Own</a:t>
            </a:r>
            <a:endParaRPr lang="en-US" sz="6500" dirty="0"/>
          </a:p>
          <a:p>
            <a:pPr marL="0" indent="0" algn="l">
              <a:lnSpc>
                <a:spcPts val="9750"/>
              </a:lnSpc>
              <a:buNone/>
            </a:pPr>
            <a:r>
              <a:rPr lang="en-US" sz="65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Recipe Colletion</a:t>
            </a:r>
            <a:endParaRPr lang="en-US" sz="6500" dirty="0"/>
          </a:p>
        </p:txBody>
      </p:sp>
      <p:sp>
        <p:nvSpPr>
          <p:cNvPr id="6" name="Text 4"/>
          <p:cNvSpPr/>
          <p:nvPr/>
        </p:nvSpPr>
        <p:spPr>
          <a:xfrm>
            <a:off x="14898962" y="5911850"/>
            <a:ext cx="5902004" cy="1329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8"/>
              </a:lnSpc>
              <a:buNone/>
            </a:pPr>
            <a:r>
              <a:rPr lang="en-US" sz="2600" dirty="0">
                <a:solidFill>
                  <a:srgbClr val="FFFFFF">
                    <a:alpha val="100000"/>
                  </a:srgbClr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Upload your favorite videos and get your shopping list ready!</a:t>
            </a:r>
            <a:endParaRPr lang="en-US" sz="2600" dirty="0"/>
          </a:p>
        </p:txBody>
      </p:sp>
      <p:sp>
        <p:nvSpPr>
          <p:cNvPr id="7" name="Shape 5"/>
          <p:cNvSpPr/>
          <p:nvPr/>
        </p:nvSpPr>
        <p:spPr>
          <a:xfrm>
            <a:off x="14898962" y="7943850"/>
            <a:ext cx="6122165" cy="26035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898962" y="7943850"/>
            <a:ext cx="6808178" cy="151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65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💡Smart Filters</a:t>
            </a:r>
            <a:endParaRPr lang="en-US" sz="6500" dirty="0"/>
          </a:p>
        </p:txBody>
      </p:sp>
      <p:sp>
        <p:nvSpPr>
          <p:cNvPr id="9" name="Text 7"/>
          <p:cNvSpPr/>
          <p:nvPr/>
        </p:nvSpPr>
        <p:spPr>
          <a:xfrm>
            <a:off x="14898962" y="9328150"/>
            <a:ext cx="5902004" cy="1329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8"/>
              </a:lnSpc>
              <a:buNone/>
            </a:pPr>
            <a:r>
              <a:rPr lang="en-US" sz="2600" dirty="0">
                <a:solidFill>
                  <a:srgbClr val="FFFFFF">
                    <a:alpha val="100000"/>
                  </a:srgbClr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Filter your shopping list with tags like CO2 impact, local, organic</a:t>
            </a:r>
            <a:endParaRPr lang="en-US" sz="2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526334-74BB-AD7E-6A41-93A286DA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52" y="964073"/>
            <a:ext cx="4573042" cy="9895554"/>
          </a:xfrm>
          <a:prstGeom prst="roundRect">
            <a:avLst>
              <a:gd name="adj" fmla="val 7951"/>
            </a:avLst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F68883-F42B-02ED-D5CF-88D596AE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95" y="4665133"/>
            <a:ext cx="4712774" cy="8320396"/>
          </a:xfrm>
          <a:prstGeom prst="roundRect">
            <a:avLst>
              <a:gd name="adj" fmla="val 6717"/>
            </a:avLst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64895" y="0"/>
            <a:ext cx="12422153" cy="13716000"/>
          </a:xfrm>
          <a:prstGeom prst="rect">
            <a:avLst/>
          </a:prstGeom>
          <a:solidFill>
            <a:srgbClr val="FFEC88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4219427" y="2463800"/>
            <a:ext cx="8446556" cy="8864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219427" y="2463800"/>
            <a:ext cx="8912281" cy="742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ta-da! easy</a:t>
            </a:r>
            <a:endParaRPr lang="en-US" sz="11000" dirty="0"/>
          </a:p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 </a:t>
            </a:r>
            <a:endParaRPr lang="en-US" sz="11000" dirty="0"/>
          </a:p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you are</a:t>
            </a:r>
            <a:endParaRPr lang="en-US" sz="11000" dirty="0"/>
          </a:p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 hero*</a:t>
            </a:r>
            <a:endParaRPr lang="en-US" sz="11000" dirty="0"/>
          </a:p>
        </p:txBody>
      </p:sp>
      <p:sp>
        <p:nvSpPr>
          <p:cNvPr id="5" name="Shape 3"/>
          <p:cNvSpPr/>
          <p:nvPr/>
        </p:nvSpPr>
        <p:spPr>
          <a:xfrm>
            <a:off x="14219427" y="10185400"/>
            <a:ext cx="8357645" cy="1143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4219427" y="10185400"/>
            <a:ext cx="8548168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4500" dirty="0">
                <a:solidFill>
                  <a:srgbClr val="000000">
                    <a:alpha val="100000"/>
                  </a:srgbClr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* hero how? why?</a:t>
            </a:r>
            <a:endParaRPr lang="en-US" sz="45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352" y="2006600"/>
            <a:ext cx="11609251" cy="96901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309264" y="3289300"/>
            <a:ext cx="1862899" cy="220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95"/>
              </a:lnSpc>
              <a:buNone/>
            </a:pPr>
            <a:r>
              <a:rPr lang="en-US" sz="11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👑</a:t>
            </a:r>
            <a:endParaRPr lang="en-US" sz="110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8545326"/>
            <a:ext cx="4597975" cy="5170674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6162" y="7175161"/>
            <a:ext cx="1803625" cy="451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40705" y="-5854700"/>
            <a:ext cx="17223353" cy="17221200"/>
          </a:xfrm>
          <a:prstGeom prst="ellipse">
            <a:avLst/>
          </a:prstGeom>
          <a:solidFill>
            <a:srgbClr val="50BC50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460257" y="2959100"/>
            <a:ext cx="10631229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2121548" y="2959100"/>
            <a:ext cx="11308647" cy="372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0"/>
              </a:lnSpc>
              <a:buNone/>
            </a:pPr>
            <a:r>
              <a:rPr lang="en-US" sz="16000" dirty="0">
                <a:solidFill>
                  <a:srgbClr val="FFFFFF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0.2 Kg Co₂</a:t>
            </a:r>
            <a:endParaRPr lang="en-US" sz="16000" dirty="0"/>
          </a:p>
        </p:txBody>
      </p:sp>
      <p:sp>
        <p:nvSpPr>
          <p:cNvPr id="5" name="Text 3"/>
          <p:cNvSpPr/>
          <p:nvPr/>
        </p:nvSpPr>
        <p:spPr>
          <a:xfrm>
            <a:off x="13516606" y="6405619"/>
            <a:ext cx="8518531" cy="1354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2200"/>
              </a:spcAft>
              <a:buNone/>
            </a:pPr>
            <a:r>
              <a:rPr lang="en-US" sz="5000" dirty="0">
                <a:solidFill>
                  <a:srgbClr val="FFFFFF">
                    <a:alpha val="100000"/>
                  </a:srgbClr>
                </a:solidFill>
                <a:latin typeface="Jost Light" pitchFamily="34" charset="0"/>
                <a:ea typeface="Jost Light" pitchFamily="34" charset="-122"/>
                <a:cs typeface="Jost Light" pitchFamily="34" charset="-120"/>
              </a:rPr>
              <a:t>saved together with </a:t>
            </a:r>
            <a:endParaRPr lang="en-US" sz="50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064" y="6324600"/>
            <a:ext cx="938293" cy="938171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43082" y="6754564"/>
            <a:ext cx="78256" cy="78308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43119" y="6503897"/>
            <a:ext cx="78256" cy="219698"/>
          </a:xfrm>
          <a:prstGeom prst="rect">
            <a:avLst/>
          </a:prstGeom>
        </p:spPr>
      </p:pic>
      <p:pic>
        <p:nvPicPr>
          <p:cNvPr id="9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3119" y="6863788"/>
            <a:ext cx="78256" cy="219169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73967" y="6814834"/>
            <a:ext cx="230365" cy="268119"/>
          </a:xfrm>
          <a:prstGeom prst="rect">
            <a:avLst/>
          </a:prstGeom>
        </p:spPr>
      </p:pic>
      <p:pic>
        <p:nvPicPr>
          <p:cNvPr id="11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73992" y="6503974"/>
            <a:ext cx="237609" cy="268798"/>
          </a:xfrm>
          <a:prstGeom prst="rect">
            <a:avLst/>
          </a:prstGeom>
        </p:spPr>
      </p:pic>
      <p:pic>
        <p:nvPicPr>
          <p:cNvPr id="12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52782" y="6499744"/>
            <a:ext cx="240673" cy="278580"/>
          </a:xfrm>
          <a:prstGeom prst="rect">
            <a:avLst/>
          </a:prstGeom>
        </p:spPr>
      </p:pic>
      <p:pic>
        <p:nvPicPr>
          <p:cNvPr id="13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052782" y="6809046"/>
            <a:ext cx="240673" cy="278612"/>
          </a:xfrm>
          <a:prstGeom prst="rect">
            <a:avLst/>
          </a:prstGeom>
        </p:spPr>
      </p:pic>
      <p:pic>
        <p:nvPicPr>
          <p:cNvPr id="14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2057400"/>
            <a:ext cx="12460257" cy="1038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7652" y="2004136"/>
            <a:ext cx="9372452" cy="10676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729416" y="1587500"/>
            <a:ext cx="5989602" cy="1050888"/>
          </a:xfrm>
          <a:prstGeom prst="roundRect">
            <a:avLst>
              <a:gd name="adj" fmla="val 69610"/>
            </a:avLst>
          </a:prstGeom>
          <a:solidFill>
            <a:srgbClr val="E1171E">
              <a:alpha val="10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10094984" y="1750994"/>
            <a:ext cx="530926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400" b="1" kern="0" spc="0" dirty="0">
                <a:solidFill>
                  <a:srgbClr val="FFFFFF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Sustainable choices</a:t>
            </a:r>
            <a:endParaRPr lang="en-US" sz="4400" b="1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5631" y="5486400"/>
            <a:ext cx="3702709" cy="10508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199751" y="5649894"/>
            <a:ext cx="453446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400" b="1" kern="0" spc="0" dirty="0">
                <a:solidFill>
                  <a:srgbClr val="FFFFFF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Nutrition</a:t>
            </a:r>
            <a:endParaRPr lang="en-US" sz="4400" b="1" dirty="0"/>
          </a:p>
        </p:txBody>
      </p:sp>
      <p:pic>
        <p:nvPicPr>
          <p:cNvPr id="8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8521" y="11353800"/>
            <a:ext cx="4538846" cy="10386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316885" y="11536563"/>
            <a:ext cx="349293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400" b="1" kern="0" spc="0" dirty="0">
                <a:solidFill>
                  <a:srgbClr val="FFFFFF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Smart saving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929349-2707-8DE4-BCE6-B28BAB849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192" y="1064067"/>
            <a:ext cx="4700071" cy="9895554"/>
          </a:xfrm>
          <a:prstGeom prst="roundRect">
            <a:avLst>
              <a:gd name="adj" fmla="val 3697"/>
            </a:avLst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F48DCD-41C4-8ED0-720D-CBD79E38D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730" y="3176811"/>
            <a:ext cx="4573042" cy="9895554"/>
          </a:xfrm>
          <a:prstGeom prst="roundRect">
            <a:avLst>
              <a:gd name="adj" fmla="val 2824"/>
            </a:avLst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858000"/>
            <a:ext cx="24387048" cy="6858000"/>
          </a:xfrm>
          <a:prstGeom prst="rect">
            <a:avLst/>
          </a:prstGeom>
          <a:solidFill>
            <a:srgbClr val="EAFAFE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006851" y="8940800"/>
            <a:ext cx="20373346" cy="2717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006851" y="8940800"/>
            <a:ext cx="4928216" cy="2717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006851" y="8940800"/>
            <a:ext cx="511874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20"/>
              </a:lnSpc>
              <a:buNone/>
            </a:pPr>
            <a:r>
              <a:rPr lang="en-US" sz="4500" dirty="0">
                <a:solidFill>
                  <a:srgbClr val="7864DA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More Platforms</a:t>
            </a:r>
            <a:endParaRPr lang="en-US" sz="4500" dirty="0"/>
          </a:p>
        </p:txBody>
      </p:sp>
      <p:sp>
        <p:nvSpPr>
          <p:cNvPr id="6" name="Text 4"/>
          <p:cNvSpPr/>
          <p:nvPr/>
        </p:nvSpPr>
        <p:spPr>
          <a:xfrm>
            <a:off x="2006851" y="9829800"/>
            <a:ext cx="5038296" cy="193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8"/>
              </a:lnSpc>
              <a:buNone/>
            </a:pPr>
            <a:r>
              <a:rPr lang="en-US" sz="2600" dirty="0">
                <a:solidFill>
                  <a:srgbClr val="7864DA">
                    <a:alpha val="100000"/>
                  </a:srgbClr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Add TikTok, Instagram, Pinterest &amp; direct recipe upload from handwriting!</a:t>
            </a:r>
            <a:endParaRPr lang="en-US" sz="2600" dirty="0"/>
          </a:p>
        </p:txBody>
      </p:sp>
      <p:sp>
        <p:nvSpPr>
          <p:cNvPr id="7" name="Shape 5"/>
          <p:cNvSpPr/>
          <p:nvPr/>
        </p:nvSpPr>
        <p:spPr>
          <a:xfrm>
            <a:off x="9729416" y="8940800"/>
            <a:ext cx="4928216" cy="2108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729416" y="8940800"/>
            <a:ext cx="511874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20"/>
              </a:lnSpc>
              <a:buNone/>
            </a:pPr>
            <a:r>
              <a:rPr lang="en-US" sz="4500" dirty="0">
                <a:solidFill>
                  <a:srgbClr val="7864DA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Gamification</a:t>
            </a:r>
            <a:endParaRPr lang="en-US" sz="4500" dirty="0"/>
          </a:p>
        </p:txBody>
      </p:sp>
      <p:sp>
        <p:nvSpPr>
          <p:cNvPr id="9" name="Text 7"/>
          <p:cNvSpPr/>
          <p:nvPr/>
        </p:nvSpPr>
        <p:spPr>
          <a:xfrm>
            <a:off x="9729416" y="9829800"/>
            <a:ext cx="5038296" cy="1329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8"/>
              </a:lnSpc>
              <a:buNone/>
            </a:pPr>
            <a:r>
              <a:rPr lang="en-US" sz="2600" dirty="0">
                <a:solidFill>
                  <a:srgbClr val="7864DA">
                    <a:alpha val="100000"/>
                  </a:srgbClr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earn "Green Points" for eco-choices</a:t>
            </a:r>
            <a:endParaRPr lang="en-US" sz="2600" dirty="0"/>
          </a:p>
        </p:txBody>
      </p:sp>
      <p:sp>
        <p:nvSpPr>
          <p:cNvPr id="10" name="Shape 8"/>
          <p:cNvSpPr/>
          <p:nvPr/>
        </p:nvSpPr>
        <p:spPr>
          <a:xfrm>
            <a:off x="17451981" y="8940800"/>
            <a:ext cx="4928216" cy="2108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7451981" y="8940800"/>
            <a:ext cx="511874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20"/>
              </a:lnSpc>
              <a:buNone/>
            </a:pPr>
            <a:r>
              <a:rPr lang="en-US" sz="4500" dirty="0">
                <a:solidFill>
                  <a:srgbClr val="7864DA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Ai Assistant</a:t>
            </a:r>
            <a:endParaRPr lang="en-US" sz="4500" dirty="0"/>
          </a:p>
        </p:txBody>
      </p:sp>
      <p:sp>
        <p:nvSpPr>
          <p:cNvPr id="12" name="Text 10"/>
          <p:cNvSpPr/>
          <p:nvPr/>
        </p:nvSpPr>
        <p:spPr>
          <a:xfrm>
            <a:off x="17451981" y="9829800"/>
            <a:ext cx="5038296" cy="1329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8"/>
              </a:lnSpc>
              <a:buNone/>
            </a:pPr>
            <a:r>
              <a:rPr lang="en-US" sz="2600" dirty="0">
                <a:solidFill>
                  <a:srgbClr val="7864DA">
                    <a:alpha val="100000"/>
                  </a:srgbClr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personalised nutritional and sustainable tips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2286286" y="2311400"/>
            <a:ext cx="7705630" cy="27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65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And there is more</a:t>
            </a:r>
            <a:endParaRPr lang="en-US" sz="6500" dirty="0"/>
          </a:p>
          <a:p>
            <a:pPr marL="0" indent="0" algn="l">
              <a:lnSpc>
                <a:spcPts val="9750"/>
              </a:lnSpc>
              <a:buNone/>
            </a:pPr>
            <a:r>
              <a:rPr lang="en-US" sz="65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to add!</a:t>
            </a:r>
            <a:endParaRPr lang="en-US" sz="6500" dirty="0"/>
          </a:p>
        </p:txBody>
      </p:sp>
      <p:pic>
        <p:nvPicPr>
          <p:cNvPr id="1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705" y="622300"/>
            <a:ext cx="9107038" cy="7594600"/>
          </a:xfrm>
          <a:prstGeom prst="rect">
            <a:avLst/>
          </a:prstGeom>
        </p:spPr>
      </p:pic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432" y="7828525"/>
            <a:ext cx="1002334" cy="1002208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44130" y="11049000"/>
            <a:ext cx="3213502" cy="1689100"/>
          </a:xfrm>
          <a:prstGeom prst="rect">
            <a:avLst/>
          </a:prstGeom>
        </p:spPr>
      </p:pic>
      <p:pic>
        <p:nvPicPr>
          <p:cNvPr id="17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59232" y="7607300"/>
            <a:ext cx="1867133" cy="18669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D2EF8D7-ADD4-F1D5-103F-A2A94172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17" y="8042088"/>
            <a:ext cx="880150" cy="8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11264" y="3158067"/>
            <a:ext cx="8950385" cy="541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960"/>
              </a:lnSpc>
              <a:buNone/>
            </a:pPr>
            <a:r>
              <a:rPr lang="en-US" sz="8000" dirty="0">
                <a:solidFill>
                  <a:srgbClr val="000000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Let’s make the world’s greenest supermaket together!</a:t>
            </a:r>
            <a:endParaRPr lang="en-US" sz="80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305" y="2140077"/>
            <a:ext cx="14590643" cy="9971305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651" y="9017000"/>
            <a:ext cx="938288" cy="938171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7669" y="9446964"/>
            <a:ext cx="78244" cy="7830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7719" y="9196297"/>
            <a:ext cx="78269" cy="21969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7719" y="9556188"/>
            <a:ext cx="78269" cy="219169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8554" y="9507234"/>
            <a:ext cx="230365" cy="268119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8579" y="9196374"/>
            <a:ext cx="237609" cy="268798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47369" y="9192144"/>
            <a:ext cx="240685" cy="278580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47369" y="9501446"/>
            <a:ext cx="240685" cy="278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125</Words>
  <Application>Microsoft Office PowerPoint</Application>
  <PresentationFormat>Custom</PresentationFormat>
  <Paragraphs>39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Inter Medium</vt:lpstr>
      <vt:lpstr>Jost Light</vt:lpstr>
      <vt:lpstr>Poppins Bold</vt:lpstr>
      <vt:lpstr>Poppins Light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Aiymkan Raiapova</cp:lastModifiedBy>
  <cp:revision>2</cp:revision>
  <dcterms:created xsi:type="dcterms:W3CDTF">2025-04-24T09:33:02Z</dcterms:created>
  <dcterms:modified xsi:type="dcterms:W3CDTF">2025-04-24T09:57:00Z</dcterms:modified>
</cp:coreProperties>
</file>